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3"/>
  </p:notesMasterIdLst>
  <p:sldIdLst>
    <p:sldId id="256" r:id="rId3"/>
    <p:sldId id="257" r:id="rId4"/>
    <p:sldId id="668" r:id="rId5"/>
    <p:sldId id="677" r:id="rId6"/>
    <p:sldId id="679" r:id="rId7"/>
    <p:sldId id="676" r:id="rId8"/>
    <p:sldId id="665" r:id="rId9"/>
    <p:sldId id="671" r:id="rId10"/>
    <p:sldId id="678" r:id="rId11"/>
    <p:sldId id="310" r:id="rId12"/>
  </p:sldIdLst>
  <p:sldSz cx="5403850" cy="3376613"/>
  <p:notesSz cx="6858000" cy="9144000"/>
  <p:defaultTextStyle>
    <a:defPPr>
      <a:defRPr lang="en-US"/>
    </a:defPPr>
    <a:lvl1pPr marL="0" algn="l" defTabSz="421447" rtl="0" eaLnBrk="1" latinLnBrk="0" hangingPunct="1">
      <a:defRPr sz="830" kern="1200">
        <a:solidFill>
          <a:schemeClr val="tx1"/>
        </a:solidFill>
        <a:latin typeface="+mn-lt"/>
        <a:ea typeface="+mn-ea"/>
        <a:cs typeface="+mn-cs"/>
      </a:defRPr>
    </a:lvl1pPr>
    <a:lvl2pPr marL="210723" algn="l" defTabSz="421447" rtl="0" eaLnBrk="1" latinLnBrk="0" hangingPunct="1">
      <a:defRPr sz="830" kern="1200">
        <a:solidFill>
          <a:schemeClr val="tx1"/>
        </a:solidFill>
        <a:latin typeface="+mn-lt"/>
        <a:ea typeface="+mn-ea"/>
        <a:cs typeface="+mn-cs"/>
      </a:defRPr>
    </a:lvl2pPr>
    <a:lvl3pPr marL="421447" algn="l" defTabSz="421447" rtl="0" eaLnBrk="1" latinLnBrk="0" hangingPunct="1">
      <a:defRPr sz="830" kern="1200">
        <a:solidFill>
          <a:schemeClr val="tx1"/>
        </a:solidFill>
        <a:latin typeface="+mn-lt"/>
        <a:ea typeface="+mn-ea"/>
        <a:cs typeface="+mn-cs"/>
      </a:defRPr>
    </a:lvl3pPr>
    <a:lvl4pPr marL="632170" algn="l" defTabSz="421447" rtl="0" eaLnBrk="1" latinLnBrk="0" hangingPunct="1">
      <a:defRPr sz="830" kern="1200">
        <a:solidFill>
          <a:schemeClr val="tx1"/>
        </a:solidFill>
        <a:latin typeface="+mn-lt"/>
        <a:ea typeface="+mn-ea"/>
        <a:cs typeface="+mn-cs"/>
      </a:defRPr>
    </a:lvl4pPr>
    <a:lvl5pPr marL="842894" algn="l" defTabSz="421447" rtl="0" eaLnBrk="1" latinLnBrk="0" hangingPunct="1">
      <a:defRPr sz="830" kern="1200">
        <a:solidFill>
          <a:schemeClr val="tx1"/>
        </a:solidFill>
        <a:latin typeface="+mn-lt"/>
        <a:ea typeface="+mn-ea"/>
        <a:cs typeface="+mn-cs"/>
      </a:defRPr>
    </a:lvl5pPr>
    <a:lvl6pPr marL="1053617" algn="l" defTabSz="421447" rtl="0" eaLnBrk="1" latinLnBrk="0" hangingPunct="1">
      <a:defRPr sz="830" kern="1200">
        <a:solidFill>
          <a:schemeClr val="tx1"/>
        </a:solidFill>
        <a:latin typeface="+mn-lt"/>
        <a:ea typeface="+mn-ea"/>
        <a:cs typeface="+mn-cs"/>
      </a:defRPr>
    </a:lvl6pPr>
    <a:lvl7pPr marL="1264341" algn="l" defTabSz="421447" rtl="0" eaLnBrk="1" latinLnBrk="0" hangingPunct="1">
      <a:defRPr sz="830" kern="1200">
        <a:solidFill>
          <a:schemeClr val="tx1"/>
        </a:solidFill>
        <a:latin typeface="+mn-lt"/>
        <a:ea typeface="+mn-ea"/>
        <a:cs typeface="+mn-cs"/>
      </a:defRPr>
    </a:lvl7pPr>
    <a:lvl8pPr marL="1475064" algn="l" defTabSz="421447" rtl="0" eaLnBrk="1" latinLnBrk="0" hangingPunct="1">
      <a:defRPr sz="830" kern="1200">
        <a:solidFill>
          <a:schemeClr val="tx1"/>
        </a:solidFill>
        <a:latin typeface="+mn-lt"/>
        <a:ea typeface="+mn-ea"/>
        <a:cs typeface="+mn-cs"/>
      </a:defRPr>
    </a:lvl8pPr>
    <a:lvl9pPr marL="1685788" algn="l" defTabSz="421447" rtl="0" eaLnBrk="1" latinLnBrk="0" hangingPunct="1">
      <a:defRPr sz="83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2" userDrawn="1">
          <p15:clr>
            <a:srgbClr val="A4A3A4"/>
          </p15:clr>
        </p15:guide>
        <p15:guide id="2" pos="17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85A"/>
    <a:srgbClr val="41A5C3"/>
    <a:srgbClr val="EA8039"/>
    <a:srgbClr val="8D9AA3"/>
    <a:srgbClr val="4BBCE3"/>
    <a:srgbClr val="4ABADF"/>
    <a:srgbClr val="3EA2C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67"/>
    <p:restoredTop sz="94513"/>
  </p:normalViewPr>
  <p:slideViewPr>
    <p:cSldViewPr snapToGrid="0" snapToObjects="1" showGuides="1">
      <p:cViewPr varScale="1">
        <p:scale>
          <a:sx n="186" d="100"/>
          <a:sy n="186" d="100"/>
        </p:scale>
        <p:origin x="192" y="792"/>
      </p:cViewPr>
      <p:guideLst>
        <p:guide orient="horz" pos="882"/>
        <p:guide pos="17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5E495E-9A22-1F45-8257-9D94B7326964}" type="datetimeFigureOut">
              <a:rPr lang="en-US" smtClean="0"/>
              <a:t>4/11/22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8850" y="1143000"/>
            <a:ext cx="49403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86437-0D39-7842-8F38-BD098AD2E7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818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481" y="552608"/>
            <a:ext cx="4052888" cy="1175562"/>
          </a:xfrm>
        </p:spPr>
        <p:txBody>
          <a:bodyPr anchor="b"/>
          <a:lstStyle>
            <a:lvl1pPr algn="ctr">
              <a:defRPr sz="26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481" y="1773504"/>
            <a:ext cx="4052888" cy="815233"/>
          </a:xfrm>
        </p:spPr>
        <p:txBody>
          <a:bodyPr/>
          <a:lstStyle>
            <a:lvl1pPr marL="0" indent="0" algn="ctr">
              <a:buNone/>
              <a:defRPr sz="1064"/>
            </a:lvl1pPr>
            <a:lvl2pPr marL="202631" indent="0" algn="ctr">
              <a:buNone/>
              <a:defRPr sz="886"/>
            </a:lvl2pPr>
            <a:lvl3pPr marL="405262" indent="0" algn="ctr">
              <a:buNone/>
              <a:defRPr sz="798"/>
            </a:lvl3pPr>
            <a:lvl4pPr marL="607893" indent="0" algn="ctr">
              <a:buNone/>
              <a:defRPr sz="709"/>
            </a:lvl4pPr>
            <a:lvl5pPr marL="810524" indent="0" algn="ctr">
              <a:buNone/>
              <a:defRPr sz="709"/>
            </a:lvl5pPr>
            <a:lvl6pPr marL="1013155" indent="0" algn="ctr">
              <a:buNone/>
              <a:defRPr sz="709"/>
            </a:lvl6pPr>
            <a:lvl7pPr marL="1215786" indent="0" algn="ctr">
              <a:buNone/>
              <a:defRPr sz="709"/>
            </a:lvl7pPr>
            <a:lvl8pPr marL="1418417" indent="0" algn="ctr">
              <a:buNone/>
              <a:defRPr sz="709"/>
            </a:lvl8pPr>
            <a:lvl9pPr marL="1621048" indent="0" algn="ctr">
              <a:buNone/>
              <a:defRPr sz="7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50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9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7130" y="179774"/>
            <a:ext cx="1165205" cy="28615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515" y="179774"/>
            <a:ext cx="3428067" cy="28615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6921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4C24C2-1188-9E45-91D0-BEA2EF0BE78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03850" cy="33766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289" y="1440532"/>
            <a:ext cx="4593273" cy="495550"/>
          </a:xfrm>
        </p:spPr>
        <p:txBody>
          <a:bodyPr anchor="ctr">
            <a:normAutofit/>
          </a:bodyPr>
          <a:lstStyle>
            <a:lvl1pPr algn="ctr">
              <a:defRPr sz="1969">
                <a:latin typeface="Glober Regular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1961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481" y="552608"/>
            <a:ext cx="4052888" cy="1175562"/>
          </a:xfrm>
        </p:spPr>
        <p:txBody>
          <a:bodyPr anchor="b"/>
          <a:lstStyle>
            <a:lvl1pPr algn="ctr">
              <a:defRPr sz="26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481" y="1773504"/>
            <a:ext cx="4052888" cy="815233"/>
          </a:xfrm>
        </p:spPr>
        <p:txBody>
          <a:bodyPr/>
          <a:lstStyle>
            <a:lvl1pPr marL="0" indent="0" algn="ctr">
              <a:buNone/>
              <a:defRPr sz="1063"/>
            </a:lvl1pPr>
            <a:lvl2pPr marL="202585" indent="0" algn="ctr">
              <a:buNone/>
              <a:defRPr sz="886"/>
            </a:lvl2pPr>
            <a:lvl3pPr marL="405171" indent="0" algn="ctr">
              <a:buNone/>
              <a:defRPr sz="798"/>
            </a:lvl3pPr>
            <a:lvl4pPr marL="607756" indent="0" algn="ctr">
              <a:buNone/>
              <a:defRPr sz="709"/>
            </a:lvl4pPr>
            <a:lvl5pPr marL="810341" indent="0" algn="ctr">
              <a:buNone/>
              <a:defRPr sz="709"/>
            </a:lvl5pPr>
            <a:lvl6pPr marL="1012927" indent="0" algn="ctr">
              <a:buNone/>
              <a:defRPr sz="709"/>
            </a:lvl6pPr>
            <a:lvl7pPr marL="1215512" indent="0" algn="ctr">
              <a:buNone/>
              <a:defRPr sz="709"/>
            </a:lvl7pPr>
            <a:lvl8pPr marL="1418097" indent="0" algn="ctr">
              <a:buNone/>
              <a:defRPr sz="709"/>
            </a:lvl8pPr>
            <a:lvl9pPr marL="1620683" indent="0" algn="ctr">
              <a:buNone/>
              <a:defRPr sz="7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30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262D51-2EA1-464C-B82B-31933A3963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133"/>
            <a:ext cx="5403850" cy="337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223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700" y="841809"/>
            <a:ext cx="4660821" cy="1404577"/>
          </a:xfrm>
        </p:spPr>
        <p:txBody>
          <a:bodyPr anchor="b"/>
          <a:lstStyle>
            <a:lvl1pPr>
              <a:defRPr sz="26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700" y="2259674"/>
            <a:ext cx="4660821" cy="738634"/>
          </a:xfrm>
        </p:spPr>
        <p:txBody>
          <a:bodyPr/>
          <a:lstStyle>
            <a:lvl1pPr marL="0" indent="0">
              <a:buNone/>
              <a:defRPr sz="1063">
                <a:solidFill>
                  <a:schemeClr val="tx1">
                    <a:tint val="75000"/>
                  </a:schemeClr>
                </a:solidFill>
              </a:defRPr>
            </a:lvl1pPr>
            <a:lvl2pPr marL="202585" indent="0">
              <a:buNone/>
              <a:defRPr sz="886">
                <a:solidFill>
                  <a:schemeClr val="tx1">
                    <a:tint val="75000"/>
                  </a:schemeClr>
                </a:solidFill>
              </a:defRPr>
            </a:lvl2pPr>
            <a:lvl3pPr marL="405171" indent="0">
              <a:buNone/>
              <a:defRPr sz="798">
                <a:solidFill>
                  <a:schemeClr val="tx1">
                    <a:tint val="75000"/>
                  </a:schemeClr>
                </a:solidFill>
              </a:defRPr>
            </a:lvl3pPr>
            <a:lvl4pPr marL="607756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4pPr>
            <a:lvl5pPr marL="810341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5pPr>
            <a:lvl6pPr marL="1012927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6pPr>
            <a:lvl7pPr marL="1215512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7pPr>
            <a:lvl8pPr marL="1418097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8pPr>
            <a:lvl9pPr marL="1620683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63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515" y="898867"/>
            <a:ext cx="2296636" cy="21424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5699" y="898867"/>
            <a:ext cx="2296636" cy="21424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9269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218" y="179773"/>
            <a:ext cx="4660821" cy="6526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219" y="827740"/>
            <a:ext cx="2286081" cy="405662"/>
          </a:xfrm>
        </p:spPr>
        <p:txBody>
          <a:bodyPr anchor="b"/>
          <a:lstStyle>
            <a:lvl1pPr marL="0" indent="0">
              <a:buNone/>
              <a:defRPr sz="1063" b="1"/>
            </a:lvl1pPr>
            <a:lvl2pPr marL="202585" indent="0">
              <a:buNone/>
              <a:defRPr sz="886" b="1"/>
            </a:lvl2pPr>
            <a:lvl3pPr marL="405171" indent="0">
              <a:buNone/>
              <a:defRPr sz="798" b="1"/>
            </a:lvl3pPr>
            <a:lvl4pPr marL="607756" indent="0">
              <a:buNone/>
              <a:defRPr sz="709" b="1"/>
            </a:lvl4pPr>
            <a:lvl5pPr marL="810341" indent="0">
              <a:buNone/>
              <a:defRPr sz="709" b="1"/>
            </a:lvl5pPr>
            <a:lvl6pPr marL="1012927" indent="0">
              <a:buNone/>
              <a:defRPr sz="709" b="1"/>
            </a:lvl6pPr>
            <a:lvl7pPr marL="1215512" indent="0">
              <a:buNone/>
              <a:defRPr sz="709" b="1"/>
            </a:lvl7pPr>
            <a:lvl8pPr marL="1418097" indent="0">
              <a:buNone/>
              <a:defRPr sz="709" b="1"/>
            </a:lvl8pPr>
            <a:lvl9pPr marL="1620683" indent="0">
              <a:buNone/>
              <a:defRPr sz="7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219" y="1233402"/>
            <a:ext cx="2286081" cy="18141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5699" y="827740"/>
            <a:ext cx="2297340" cy="405662"/>
          </a:xfrm>
        </p:spPr>
        <p:txBody>
          <a:bodyPr anchor="b"/>
          <a:lstStyle>
            <a:lvl1pPr marL="0" indent="0">
              <a:buNone/>
              <a:defRPr sz="1063" b="1"/>
            </a:lvl1pPr>
            <a:lvl2pPr marL="202585" indent="0">
              <a:buNone/>
              <a:defRPr sz="886" b="1"/>
            </a:lvl2pPr>
            <a:lvl3pPr marL="405171" indent="0">
              <a:buNone/>
              <a:defRPr sz="798" b="1"/>
            </a:lvl3pPr>
            <a:lvl4pPr marL="607756" indent="0">
              <a:buNone/>
              <a:defRPr sz="709" b="1"/>
            </a:lvl4pPr>
            <a:lvl5pPr marL="810341" indent="0">
              <a:buNone/>
              <a:defRPr sz="709" b="1"/>
            </a:lvl5pPr>
            <a:lvl6pPr marL="1012927" indent="0">
              <a:buNone/>
              <a:defRPr sz="709" b="1"/>
            </a:lvl6pPr>
            <a:lvl7pPr marL="1215512" indent="0">
              <a:buNone/>
              <a:defRPr sz="709" b="1"/>
            </a:lvl7pPr>
            <a:lvl8pPr marL="1418097" indent="0">
              <a:buNone/>
              <a:defRPr sz="709" b="1"/>
            </a:lvl8pPr>
            <a:lvl9pPr marL="1620683" indent="0">
              <a:buNone/>
              <a:defRPr sz="7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5699" y="1233402"/>
            <a:ext cx="2297340" cy="18141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631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945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79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5768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219" y="225108"/>
            <a:ext cx="1742882" cy="787876"/>
          </a:xfrm>
        </p:spPr>
        <p:txBody>
          <a:bodyPr anchor="b"/>
          <a:lstStyle>
            <a:lvl1pPr>
              <a:defRPr sz="14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7340" y="486170"/>
            <a:ext cx="2735699" cy="2399584"/>
          </a:xfrm>
        </p:spPr>
        <p:txBody>
          <a:bodyPr/>
          <a:lstStyle>
            <a:lvl1pPr>
              <a:defRPr sz="1418"/>
            </a:lvl1pPr>
            <a:lvl2pPr>
              <a:defRPr sz="1241"/>
            </a:lvl2pPr>
            <a:lvl3pPr>
              <a:defRPr sz="1063"/>
            </a:lvl3pPr>
            <a:lvl4pPr>
              <a:defRPr sz="886"/>
            </a:lvl4pPr>
            <a:lvl5pPr>
              <a:defRPr sz="886"/>
            </a:lvl5pPr>
            <a:lvl6pPr>
              <a:defRPr sz="886"/>
            </a:lvl6pPr>
            <a:lvl7pPr>
              <a:defRPr sz="886"/>
            </a:lvl7pPr>
            <a:lvl8pPr>
              <a:defRPr sz="886"/>
            </a:lvl8pPr>
            <a:lvl9pPr>
              <a:defRPr sz="886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219" y="1012984"/>
            <a:ext cx="1742882" cy="1876678"/>
          </a:xfrm>
        </p:spPr>
        <p:txBody>
          <a:bodyPr/>
          <a:lstStyle>
            <a:lvl1pPr marL="0" indent="0">
              <a:buNone/>
              <a:defRPr sz="709"/>
            </a:lvl1pPr>
            <a:lvl2pPr marL="202585" indent="0">
              <a:buNone/>
              <a:defRPr sz="620"/>
            </a:lvl2pPr>
            <a:lvl3pPr marL="405171" indent="0">
              <a:buNone/>
              <a:defRPr sz="532"/>
            </a:lvl3pPr>
            <a:lvl4pPr marL="607756" indent="0">
              <a:buNone/>
              <a:defRPr sz="443"/>
            </a:lvl4pPr>
            <a:lvl5pPr marL="810341" indent="0">
              <a:buNone/>
              <a:defRPr sz="443"/>
            </a:lvl5pPr>
            <a:lvl6pPr marL="1012927" indent="0">
              <a:buNone/>
              <a:defRPr sz="443"/>
            </a:lvl6pPr>
            <a:lvl7pPr marL="1215512" indent="0">
              <a:buNone/>
              <a:defRPr sz="443"/>
            </a:lvl7pPr>
            <a:lvl8pPr marL="1418097" indent="0">
              <a:buNone/>
              <a:defRPr sz="443"/>
            </a:lvl8pPr>
            <a:lvl9pPr marL="1620683" indent="0">
              <a:buNone/>
              <a:defRPr sz="44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218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219" y="225108"/>
            <a:ext cx="1742882" cy="787876"/>
          </a:xfrm>
        </p:spPr>
        <p:txBody>
          <a:bodyPr anchor="b"/>
          <a:lstStyle>
            <a:lvl1pPr>
              <a:defRPr sz="14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7340" y="486170"/>
            <a:ext cx="2735699" cy="2399584"/>
          </a:xfrm>
        </p:spPr>
        <p:txBody>
          <a:bodyPr anchor="t"/>
          <a:lstStyle>
            <a:lvl1pPr marL="0" indent="0">
              <a:buNone/>
              <a:defRPr sz="1418"/>
            </a:lvl1pPr>
            <a:lvl2pPr marL="202585" indent="0">
              <a:buNone/>
              <a:defRPr sz="1241"/>
            </a:lvl2pPr>
            <a:lvl3pPr marL="405171" indent="0">
              <a:buNone/>
              <a:defRPr sz="1063"/>
            </a:lvl3pPr>
            <a:lvl4pPr marL="607756" indent="0">
              <a:buNone/>
              <a:defRPr sz="886"/>
            </a:lvl4pPr>
            <a:lvl5pPr marL="810341" indent="0">
              <a:buNone/>
              <a:defRPr sz="886"/>
            </a:lvl5pPr>
            <a:lvl6pPr marL="1012927" indent="0">
              <a:buNone/>
              <a:defRPr sz="886"/>
            </a:lvl6pPr>
            <a:lvl7pPr marL="1215512" indent="0">
              <a:buNone/>
              <a:defRPr sz="886"/>
            </a:lvl7pPr>
            <a:lvl8pPr marL="1418097" indent="0">
              <a:buNone/>
              <a:defRPr sz="886"/>
            </a:lvl8pPr>
            <a:lvl9pPr marL="1620683" indent="0">
              <a:buNone/>
              <a:defRPr sz="88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219" y="1012984"/>
            <a:ext cx="1742882" cy="1876678"/>
          </a:xfrm>
        </p:spPr>
        <p:txBody>
          <a:bodyPr/>
          <a:lstStyle>
            <a:lvl1pPr marL="0" indent="0">
              <a:buNone/>
              <a:defRPr sz="709"/>
            </a:lvl1pPr>
            <a:lvl2pPr marL="202585" indent="0">
              <a:buNone/>
              <a:defRPr sz="620"/>
            </a:lvl2pPr>
            <a:lvl3pPr marL="405171" indent="0">
              <a:buNone/>
              <a:defRPr sz="532"/>
            </a:lvl3pPr>
            <a:lvl4pPr marL="607756" indent="0">
              <a:buNone/>
              <a:defRPr sz="443"/>
            </a:lvl4pPr>
            <a:lvl5pPr marL="810341" indent="0">
              <a:buNone/>
              <a:defRPr sz="443"/>
            </a:lvl5pPr>
            <a:lvl6pPr marL="1012927" indent="0">
              <a:buNone/>
              <a:defRPr sz="443"/>
            </a:lvl6pPr>
            <a:lvl7pPr marL="1215512" indent="0">
              <a:buNone/>
              <a:defRPr sz="443"/>
            </a:lvl7pPr>
            <a:lvl8pPr marL="1418097" indent="0">
              <a:buNone/>
              <a:defRPr sz="443"/>
            </a:lvl8pPr>
            <a:lvl9pPr marL="1620683" indent="0">
              <a:buNone/>
              <a:defRPr sz="44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392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024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7131" y="179774"/>
            <a:ext cx="1165205" cy="28615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515" y="179774"/>
            <a:ext cx="3428067" cy="286152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8109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E572256-BABF-4D4E-9BEF-674992AE45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03850" cy="33766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3285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B6991A-93AE-AF4F-B866-E68615F971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03850" cy="33766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289" y="1440532"/>
            <a:ext cx="4593273" cy="495550"/>
          </a:xfrm>
        </p:spPr>
        <p:txBody>
          <a:bodyPr anchor="ctr">
            <a:normAutofit/>
          </a:bodyPr>
          <a:lstStyle>
            <a:lvl1pPr algn="ctr">
              <a:defRPr sz="1969">
                <a:solidFill>
                  <a:schemeClr val="bg1"/>
                </a:solidFill>
                <a:latin typeface="Glober Regular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1611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bg>
      <p:bgPr>
        <a:solidFill>
          <a:srgbClr val="6667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289" y="1440532"/>
            <a:ext cx="4593273" cy="495550"/>
          </a:xfrm>
        </p:spPr>
        <p:txBody>
          <a:bodyPr anchor="ctr">
            <a:normAutofit/>
          </a:bodyPr>
          <a:lstStyle>
            <a:lvl1pPr algn="ctr">
              <a:defRPr sz="1969">
                <a:solidFill>
                  <a:schemeClr val="bg1"/>
                </a:solidFill>
                <a:latin typeface="Glober Regular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227643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EDC0EC-9D20-FE43-8210-93702BBEAB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03850" cy="33766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289" y="1440532"/>
            <a:ext cx="4593273" cy="495550"/>
          </a:xfrm>
        </p:spPr>
        <p:txBody>
          <a:bodyPr anchor="ctr">
            <a:normAutofit/>
          </a:bodyPr>
          <a:lstStyle>
            <a:lvl1pPr algn="ctr">
              <a:defRPr sz="1969">
                <a:solidFill>
                  <a:schemeClr val="bg1"/>
                </a:solidFill>
                <a:latin typeface="Glober Regular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427409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955CE8-24AC-2E4B-8288-3842A4080A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03850" cy="33766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289" y="1440532"/>
            <a:ext cx="4593273" cy="495550"/>
          </a:xfrm>
        </p:spPr>
        <p:txBody>
          <a:bodyPr anchor="ctr">
            <a:normAutofit/>
          </a:bodyPr>
          <a:lstStyle>
            <a:lvl1pPr algn="ctr">
              <a:defRPr sz="1969">
                <a:solidFill>
                  <a:schemeClr val="bg1"/>
                </a:solidFill>
                <a:latin typeface="Glober Regular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73841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45F4D1-AA05-8E4D-9C36-219DFC501B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03850" cy="33766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289" y="1440532"/>
            <a:ext cx="2593189" cy="495550"/>
          </a:xfrm>
        </p:spPr>
        <p:txBody>
          <a:bodyPr anchor="ctr">
            <a:normAutofit/>
          </a:bodyPr>
          <a:lstStyle>
            <a:lvl1pPr algn="ctr">
              <a:defRPr sz="1969">
                <a:solidFill>
                  <a:schemeClr val="bg1"/>
                </a:solidFill>
                <a:latin typeface="Glober Regular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1703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700" y="841809"/>
            <a:ext cx="4660821" cy="1404577"/>
          </a:xfrm>
        </p:spPr>
        <p:txBody>
          <a:bodyPr anchor="b"/>
          <a:lstStyle>
            <a:lvl1pPr>
              <a:defRPr sz="26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700" y="2259674"/>
            <a:ext cx="4660821" cy="738634"/>
          </a:xfrm>
        </p:spPr>
        <p:txBody>
          <a:bodyPr/>
          <a:lstStyle>
            <a:lvl1pPr marL="0" indent="0">
              <a:buNone/>
              <a:defRPr sz="1064">
                <a:solidFill>
                  <a:schemeClr val="tx1">
                    <a:tint val="75000"/>
                  </a:schemeClr>
                </a:solidFill>
              </a:defRPr>
            </a:lvl1pPr>
            <a:lvl2pPr marL="202631" indent="0">
              <a:buNone/>
              <a:defRPr sz="886">
                <a:solidFill>
                  <a:schemeClr val="tx1">
                    <a:tint val="75000"/>
                  </a:schemeClr>
                </a:solidFill>
              </a:defRPr>
            </a:lvl2pPr>
            <a:lvl3pPr marL="405262" indent="0">
              <a:buNone/>
              <a:defRPr sz="798">
                <a:solidFill>
                  <a:schemeClr val="tx1">
                    <a:tint val="75000"/>
                  </a:schemeClr>
                </a:solidFill>
              </a:defRPr>
            </a:lvl3pPr>
            <a:lvl4pPr marL="607893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4pPr>
            <a:lvl5pPr marL="810524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5pPr>
            <a:lvl6pPr marL="1013155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6pPr>
            <a:lvl7pPr marL="1215786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7pPr>
            <a:lvl8pPr marL="1418417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8pPr>
            <a:lvl9pPr marL="1621048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5212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DCED65-6DAB-134B-BA0E-E67C296F40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403850" cy="33766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3219" y="1440532"/>
            <a:ext cx="4458176" cy="495550"/>
          </a:xfrm>
          <a:solidFill>
            <a:srgbClr val="66676A"/>
          </a:solidFill>
        </p:spPr>
        <p:txBody>
          <a:bodyPr anchor="ctr">
            <a:normAutofit/>
          </a:bodyPr>
          <a:lstStyle>
            <a:lvl1pPr algn="ctr">
              <a:defRPr sz="1969">
                <a:solidFill>
                  <a:schemeClr val="bg1"/>
                </a:solidFill>
                <a:latin typeface="Glober Regular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64724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BFF314-4CDC-FA4F-BE34-405735524A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05"/>
            <a:ext cx="5403850" cy="33720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191" y="1244284"/>
            <a:ext cx="2614576" cy="495550"/>
          </a:xfrm>
        </p:spPr>
        <p:txBody>
          <a:bodyPr anchor="ctr">
            <a:normAutofit/>
          </a:bodyPr>
          <a:lstStyle>
            <a:lvl1pPr algn="ctr">
              <a:defRPr sz="1182">
                <a:solidFill>
                  <a:schemeClr val="bg1"/>
                </a:solidFill>
                <a:latin typeface="Glober Regular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55709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FDC91D-8407-0741-B933-25E1F065C6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305"/>
            <a:ext cx="5403850" cy="3372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04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515" y="898867"/>
            <a:ext cx="2296636" cy="21424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5699" y="898867"/>
            <a:ext cx="2296636" cy="214243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2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218" y="179774"/>
            <a:ext cx="4660821" cy="6526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219" y="827740"/>
            <a:ext cx="2286082" cy="405662"/>
          </a:xfrm>
        </p:spPr>
        <p:txBody>
          <a:bodyPr anchor="b"/>
          <a:lstStyle>
            <a:lvl1pPr marL="0" indent="0">
              <a:buNone/>
              <a:defRPr sz="1064" b="1"/>
            </a:lvl1pPr>
            <a:lvl2pPr marL="202631" indent="0">
              <a:buNone/>
              <a:defRPr sz="886" b="1"/>
            </a:lvl2pPr>
            <a:lvl3pPr marL="405262" indent="0">
              <a:buNone/>
              <a:defRPr sz="798" b="1"/>
            </a:lvl3pPr>
            <a:lvl4pPr marL="607893" indent="0">
              <a:buNone/>
              <a:defRPr sz="709" b="1"/>
            </a:lvl4pPr>
            <a:lvl5pPr marL="810524" indent="0">
              <a:buNone/>
              <a:defRPr sz="709" b="1"/>
            </a:lvl5pPr>
            <a:lvl6pPr marL="1013155" indent="0">
              <a:buNone/>
              <a:defRPr sz="709" b="1"/>
            </a:lvl6pPr>
            <a:lvl7pPr marL="1215786" indent="0">
              <a:buNone/>
              <a:defRPr sz="709" b="1"/>
            </a:lvl7pPr>
            <a:lvl8pPr marL="1418417" indent="0">
              <a:buNone/>
              <a:defRPr sz="709" b="1"/>
            </a:lvl8pPr>
            <a:lvl9pPr marL="1621048" indent="0">
              <a:buNone/>
              <a:defRPr sz="7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219" y="1233402"/>
            <a:ext cx="2286082" cy="18141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5699" y="827740"/>
            <a:ext cx="2297340" cy="405662"/>
          </a:xfrm>
        </p:spPr>
        <p:txBody>
          <a:bodyPr anchor="b"/>
          <a:lstStyle>
            <a:lvl1pPr marL="0" indent="0">
              <a:buNone/>
              <a:defRPr sz="1064" b="1"/>
            </a:lvl1pPr>
            <a:lvl2pPr marL="202631" indent="0">
              <a:buNone/>
              <a:defRPr sz="886" b="1"/>
            </a:lvl2pPr>
            <a:lvl3pPr marL="405262" indent="0">
              <a:buNone/>
              <a:defRPr sz="798" b="1"/>
            </a:lvl3pPr>
            <a:lvl4pPr marL="607893" indent="0">
              <a:buNone/>
              <a:defRPr sz="709" b="1"/>
            </a:lvl4pPr>
            <a:lvl5pPr marL="810524" indent="0">
              <a:buNone/>
              <a:defRPr sz="709" b="1"/>
            </a:lvl5pPr>
            <a:lvl6pPr marL="1013155" indent="0">
              <a:buNone/>
              <a:defRPr sz="709" b="1"/>
            </a:lvl6pPr>
            <a:lvl7pPr marL="1215786" indent="0">
              <a:buNone/>
              <a:defRPr sz="709" b="1"/>
            </a:lvl7pPr>
            <a:lvl8pPr marL="1418417" indent="0">
              <a:buNone/>
              <a:defRPr sz="709" b="1"/>
            </a:lvl8pPr>
            <a:lvl9pPr marL="1621048" indent="0">
              <a:buNone/>
              <a:defRPr sz="7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5699" y="1233402"/>
            <a:ext cx="2297340" cy="18141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45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172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11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219" y="225108"/>
            <a:ext cx="1742882" cy="787876"/>
          </a:xfrm>
        </p:spPr>
        <p:txBody>
          <a:bodyPr anchor="b"/>
          <a:lstStyle>
            <a:lvl1pPr>
              <a:defRPr sz="14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7340" y="486170"/>
            <a:ext cx="2735699" cy="2399584"/>
          </a:xfrm>
        </p:spPr>
        <p:txBody>
          <a:bodyPr/>
          <a:lstStyle>
            <a:lvl1pPr>
              <a:defRPr sz="1418"/>
            </a:lvl1pPr>
            <a:lvl2pPr>
              <a:defRPr sz="1241"/>
            </a:lvl2pPr>
            <a:lvl3pPr>
              <a:defRPr sz="1064"/>
            </a:lvl3pPr>
            <a:lvl4pPr>
              <a:defRPr sz="886"/>
            </a:lvl4pPr>
            <a:lvl5pPr>
              <a:defRPr sz="886"/>
            </a:lvl5pPr>
            <a:lvl6pPr>
              <a:defRPr sz="886"/>
            </a:lvl6pPr>
            <a:lvl7pPr>
              <a:defRPr sz="886"/>
            </a:lvl7pPr>
            <a:lvl8pPr>
              <a:defRPr sz="886"/>
            </a:lvl8pPr>
            <a:lvl9pPr>
              <a:defRPr sz="886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219" y="1012984"/>
            <a:ext cx="1742882" cy="1876678"/>
          </a:xfrm>
        </p:spPr>
        <p:txBody>
          <a:bodyPr/>
          <a:lstStyle>
            <a:lvl1pPr marL="0" indent="0">
              <a:buNone/>
              <a:defRPr sz="709"/>
            </a:lvl1pPr>
            <a:lvl2pPr marL="202631" indent="0">
              <a:buNone/>
              <a:defRPr sz="620"/>
            </a:lvl2pPr>
            <a:lvl3pPr marL="405262" indent="0">
              <a:buNone/>
              <a:defRPr sz="532"/>
            </a:lvl3pPr>
            <a:lvl4pPr marL="607893" indent="0">
              <a:buNone/>
              <a:defRPr sz="443"/>
            </a:lvl4pPr>
            <a:lvl5pPr marL="810524" indent="0">
              <a:buNone/>
              <a:defRPr sz="443"/>
            </a:lvl5pPr>
            <a:lvl6pPr marL="1013155" indent="0">
              <a:buNone/>
              <a:defRPr sz="443"/>
            </a:lvl6pPr>
            <a:lvl7pPr marL="1215786" indent="0">
              <a:buNone/>
              <a:defRPr sz="443"/>
            </a:lvl7pPr>
            <a:lvl8pPr marL="1418417" indent="0">
              <a:buNone/>
              <a:defRPr sz="443"/>
            </a:lvl8pPr>
            <a:lvl9pPr marL="1621048" indent="0">
              <a:buNone/>
              <a:defRPr sz="44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07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219" y="225108"/>
            <a:ext cx="1742882" cy="787876"/>
          </a:xfrm>
        </p:spPr>
        <p:txBody>
          <a:bodyPr anchor="b"/>
          <a:lstStyle>
            <a:lvl1pPr>
              <a:defRPr sz="141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7340" y="486170"/>
            <a:ext cx="2735699" cy="2399584"/>
          </a:xfrm>
        </p:spPr>
        <p:txBody>
          <a:bodyPr anchor="t"/>
          <a:lstStyle>
            <a:lvl1pPr marL="0" indent="0">
              <a:buNone/>
              <a:defRPr sz="1418"/>
            </a:lvl1pPr>
            <a:lvl2pPr marL="202631" indent="0">
              <a:buNone/>
              <a:defRPr sz="1241"/>
            </a:lvl2pPr>
            <a:lvl3pPr marL="405262" indent="0">
              <a:buNone/>
              <a:defRPr sz="1064"/>
            </a:lvl3pPr>
            <a:lvl4pPr marL="607893" indent="0">
              <a:buNone/>
              <a:defRPr sz="886"/>
            </a:lvl4pPr>
            <a:lvl5pPr marL="810524" indent="0">
              <a:buNone/>
              <a:defRPr sz="886"/>
            </a:lvl5pPr>
            <a:lvl6pPr marL="1013155" indent="0">
              <a:buNone/>
              <a:defRPr sz="886"/>
            </a:lvl6pPr>
            <a:lvl7pPr marL="1215786" indent="0">
              <a:buNone/>
              <a:defRPr sz="886"/>
            </a:lvl7pPr>
            <a:lvl8pPr marL="1418417" indent="0">
              <a:buNone/>
              <a:defRPr sz="886"/>
            </a:lvl8pPr>
            <a:lvl9pPr marL="1621048" indent="0">
              <a:buNone/>
              <a:defRPr sz="88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219" y="1012984"/>
            <a:ext cx="1742882" cy="1876678"/>
          </a:xfrm>
        </p:spPr>
        <p:txBody>
          <a:bodyPr/>
          <a:lstStyle>
            <a:lvl1pPr marL="0" indent="0">
              <a:buNone/>
              <a:defRPr sz="709"/>
            </a:lvl1pPr>
            <a:lvl2pPr marL="202631" indent="0">
              <a:buNone/>
              <a:defRPr sz="620"/>
            </a:lvl2pPr>
            <a:lvl3pPr marL="405262" indent="0">
              <a:buNone/>
              <a:defRPr sz="532"/>
            </a:lvl3pPr>
            <a:lvl4pPr marL="607893" indent="0">
              <a:buNone/>
              <a:defRPr sz="443"/>
            </a:lvl4pPr>
            <a:lvl5pPr marL="810524" indent="0">
              <a:buNone/>
              <a:defRPr sz="443"/>
            </a:lvl5pPr>
            <a:lvl6pPr marL="1013155" indent="0">
              <a:buNone/>
              <a:defRPr sz="443"/>
            </a:lvl6pPr>
            <a:lvl7pPr marL="1215786" indent="0">
              <a:buNone/>
              <a:defRPr sz="443"/>
            </a:lvl7pPr>
            <a:lvl8pPr marL="1418417" indent="0">
              <a:buNone/>
              <a:defRPr sz="443"/>
            </a:lvl8pPr>
            <a:lvl9pPr marL="1621048" indent="0">
              <a:buNone/>
              <a:defRPr sz="44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46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1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515" y="179774"/>
            <a:ext cx="4660821" cy="65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515" y="898867"/>
            <a:ext cx="4660821" cy="2142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515" y="3129620"/>
            <a:ext cx="1215866" cy="1797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7EDFE3-3A8E-7A4A-B3E6-DF2ADDF7B40B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90026" y="3129620"/>
            <a:ext cx="1823799" cy="1797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6469" y="3129620"/>
            <a:ext cx="1215866" cy="1797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4DF897-954E-AA4E-9603-C82E30BB1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36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94" r:id="rId12"/>
  </p:sldLayoutIdLst>
  <p:txStyles>
    <p:titleStyle>
      <a:lvl1pPr algn="l" defTabSz="405262" rtl="0" eaLnBrk="1" latinLnBrk="0" hangingPunct="1">
        <a:lnSpc>
          <a:spcPct val="90000"/>
        </a:lnSpc>
        <a:spcBef>
          <a:spcPct val="0"/>
        </a:spcBef>
        <a:buNone/>
        <a:defRPr sz="19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316" indent="-101316" algn="l" defTabSz="405262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241" kern="1200">
          <a:solidFill>
            <a:schemeClr val="tx1"/>
          </a:solidFill>
          <a:latin typeface="+mn-lt"/>
          <a:ea typeface="+mn-ea"/>
          <a:cs typeface="+mn-cs"/>
        </a:defRPr>
      </a:lvl1pPr>
      <a:lvl2pPr marL="303947" indent="-101316" algn="l" defTabSz="405262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4" kern="1200">
          <a:solidFill>
            <a:schemeClr val="tx1"/>
          </a:solidFill>
          <a:latin typeface="+mn-lt"/>
          <a:ea typeface="+mn-ea"/>
          <a:cs typeface="+mn-cs"/>
        </a:defRPr>
      </a:lvl2pPr>
      <a:lvl3pPr marL="506578" indent="-101316" algn="l" defTabSz="405262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6" kern="1200">
          <a:solidFill>
            <a:schemeClr val="tx1"/>
          </a:solidFill>
          <a:latin typeface="+mn-lt"/>
          <a:ea typeface="+mn-ea"/>
          <a:cs typeface="+mn-cs"/>
        </a:defRPr>
      </a:lvl3pPr>
      <a:lvl4pPr marL="709209" indent="-101316" algn="l" defTabSz="405262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4pPr>
      <a:lvl5pPr marL="911840" indent="-101316" algn="l" defTabSz="405262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5pPr>
      <a:lvl6pPr marL="1114471" indent="-101316" algn="l" defTabSz="405262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6pPr>
      <a:lvl7pPr marL="1317102" indent="-101316" algn="l" defTabSz="405262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7pPr>
      <a:lvl8pPr marL="1519733" indent="-101316" algn="l" defTabSz="405262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8pPr>
      <a:lvl9pPr marL="1722364" indent="-101316" algn="l" defTabSz="405262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5262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1pPr>
      <a:lvl2pPr marL="202631" algn="l" defTabSz="405262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2pPr>
      <a:lvl3pPr marL="405262" algn="l" defTabSz="405262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3pPr>
      <a:lvl4pPr marL="607893" algn="l" defTabSz="405262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4pPr>
      <a:lvl5pPr marL="810524" algn="l" defTabSz="405262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5pPr>
      <a:lvl6pPr marL="1013155" algn="l" defTabSz="405262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6pPr>
      <a:lvl7pPr marL="1215786" algn="l" defTabSz="405262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7pPr>
      <a:lvl8pPr marL="1418417" algn="l" defTabSz="405262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8pPr>
      <a:lvl9pPr marL="1621048" algn="l" defTabSz="405262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515" y="179773"/>
            <a:ext cx="4660821" cy="65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515" y="898867"/>
            <a:ext cx="4660821" cy="2142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515" y="3129621"/>
            <a:ext cx="1215866" cy="1797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8218B-1F03-D44D-A290-F41030BF6B66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90026" y="3129621"/>
            <a:ext cx="1823799" cy="1797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6469" y="3129621"/>
            <a:ext cx="1215866" cy="1797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8A8F9-3B10-894A-9407-A7D17B31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06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  <p:sldLayoutId id="2147483693" r:id="rId20"/>
  </p:sldLayoutIdLst>
  <p:txStyles>
    <p:titleStyle>
      <a:lvl1pPr algn="l" defTabSz="405171" rtl="0" eaLnBrk="1" latinLnBrk="0" hangingPunct="1">
        <a:lnSpc>
          <a:spcPct val="90000"/>
        </a:lnSpc>
        <a:spcBef>
          <a:spcPct val="0"/>
        </a:spcBef>
        <a:buNone/>
        <a:defRPr sz="19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293" indent="-101293" algn="l" defTabSz="405171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241" kern="1200">
          <a:solidFill>
            <a:schemeClr val="tx1"/>
          </a:solidFill>
          <a:latin typeface="+mn-lt"/>
          <a:ea typeface="+mn-ea"/>
          <a:cs typeface="+mn-cs"/>
        </a:defRPr>
      </a:lvl1pPr>
      <a:lvl2pPr marL="303878" indent="-101293" algn="l" defTabSz="405171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2pPr>
      <a:lvl3pPr marL="506463" indent="-101293" algn="l" defTabSz="405171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6" kern="1200">
          <a:solidFill>
            <a:schemeClr val="tx1"/>
          </a:solidFill>
          <a:latin typeface="+mn-lt"/>
          <a:ea typeface="+mn-ea"/>
          <a:cs typeface="+mn-cs"/>
        </a:defRPr>
      </a:lvl3pPr>
      <a:lvl4pPr marL="709049" indent="-101293" algn="l" defTabSz="405171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4pPr>
      <a:lvl5pPr marL="911634" indent="-101293" algn="l" defTabSz="405171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5pPr>
      <a:lvl6pPr marL="1114219" indent="-101293" algn="l" defTabSz="405171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6pPr>
      <a:lvl7pPr marL="1316805" indent="-101293" algn="l" defTabSz="405171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7pPr>
      <a:lvl8pPr marL="1519390" indent="-101293" algn="l" defTabSz="405171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8pPr>
      <a:lvl9pPr marL="1721975" indent="-101293" algn="l" defTabSz="405171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7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5171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1pPr>
      <a:lvl2pPr marL="202585" algn="l" defTabSz="405171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2pPr>
      <a:lvl3pPr marL="405171" algn="l" defTabSz="405171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3pPr>
      <a:lvl4pPr marL="607756" algn="l" defTabSz="405171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4pPr>
      <a:lvl5pPr marL="810341" algn="l" defTabSz="405171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5pPr>
      <a:lvl6pPr marL="1012927" algn="l" defTabSz="405171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6pPr>
      <a:lvl7pPr marL="1215512" algn="l" defTabSz="405171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7pPr>
      <a:lvl8pPr marL="1418097" algn="l" defTabSz="405171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8pPr>
      <a:lvl9pPr marL="1620683" algn="l" defTabSz="405171" rtl="0" eaLnBrk="1" latinLnBrk="0" hangingPunct="1">
        <a:defRPr sz="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A73416-A0EB-EC45-AD2C-B441CBDB0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" y="793"/>
            <a:ext cx="5402581" cy="337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235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2F0A05-173A-B94B-980E-EC1326799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" y="0"/>
            <a:ext cx="5402581" cy="337661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1817CAD-F305-E040-9D70-9E829B0F4FD1}"/>
              </a:ext>
            </a:extLst>
          </p:cNvPr>
          <p:cNvSpPr/>
          <p:nvPr/>
        </p:nvSpPr>
        <p:spPr>
          <a:xfrm>
            <a:off x="3873190" y="2430966"/>
            <a:ext cx="1159727" cy="431180"/>
          </a:xfrm>
          <a:prstGeom prst="rect">
            <a:avLst/>
          </a:prstGeom>
          <a:solidFill>
            <a:srgbClr val="595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59585A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43065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216AFA-BACD-044D-A985-8498F3972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" y="0"/>
            <a:ext cx="5402581" cy="337661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AD7E8CA8-3B6C-DE43-A5DC-159DF3628049}"/>
              </a:ext>
            </a:extLst>
          </p:cNvPr>
          <p:cNvSpPr txBox="1">
            <a:spLocks/>
          </p:cNvSpPr>
          <p:nvPr/>
        </p:nvSpPr>
        <p:spPr>
          <a:xfrm>
            <a:off x="792810" y="1241382"/>
            <a:ext cx="3818230" cy="85845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40526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5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5000"/>
              </a:lnSpc>
            </a:pPr>
            <a:r>
              <a:rPr lang="en-US" sz="2600" b="1" dirty="0">
                <a:solidFill>
                  <a:srgbClr val="41A5C3"/>
                </a:solidFill>
                <a:latin typeface="Glober Bold" pitchFamily="2" charset="77"/>
              </a:rPr>
              <a:t>WAIU BRAND CAMPAIGN</a:t>
            </a:r>
          </a:p>
        </p:txBody>
      </p:sp>
    </p:spTree>
    <p:extLst>
      <p:ext uri="{BB962C8B-B14F-4D97-AF65-F5344CB8AC3E}">
        <p14:creationId xmlns:p14="http://schemas.microsoft.com/office/powerpoint/2010/main" val="15942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4ABA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71CF2B-22FD-7A41-9C11-ECE42D9491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634" b="85278"/>
          <a:stretch/>
        </p:blipFill>
        <p:spPr>
          <a:xfrm>
            <a:off x="4335203" y="731092"/>
            <a:ext cx="645675" cy="5731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022918-51FE-C44D-BB49-E47F506FF0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890" y="1304234"/>
            <a:ext cx="3818230" cy="1099851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Glober Bold" pitchFamily="2" charset="77"/>
              </a:rPr>
              <a:t>B2B Campaign </a:t>
            </a:r>
            <a:br>
              <a:rPr lang="en-US" sz="2400" b="1" dirty="0">
                <a:solidFill>
                  <a:srgbClr val="41A5C3"/>
                </a:solidFill>
                <a:latin typeface="Glober Bold" pitchFamily="2" charset="77"/>
              </a:rPr>
            </a:br>
            <a:endParaRPr lang="en-US" sz="2068" b="1" dirty="0"/>
          </a:p>
        </p:txBody>
      </p:sp>
    </p:spTree>
    <p:extLst>
      <p:ext uri="{BB962C8B-B14F-4D97-AF65-F5344CB8AC3E}">
        <p14:creationId xmlns:p14="http://schemas.microsoft.com/office/powerpoint/2010/main" val="2580909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4ABEDAC4-1E9F-424E-A248-86CA9064B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45" y="316818"/>
            <a:ext cx="1830936" cy="2742976"/>
          </a:xfrm>
          <a:prstGeom prst="rect">
            <a:avLst/>
          </a:prstGeom>
        </p:spPr>
      </p:pic>
      <p:pic>
        <p:nvPicPr>
          <p:cNvPr id="12" name="Picture 11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DA796EAF-6931-8E4D-A161-CBBC2459D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3225" y="820500"/>
            <a:ext cx="2345421" cy="1735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701B79-76E8-104B-AD30-F93B2CA073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907" b="86852"/>
          <a:stretch/>
        </p:blipFill>
        <p:spPr>
          <a:xfrm>
            <a:off x="4803913" y="1"/>
            <a:ext cx="599302" cy="44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697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BBBF9074-AF22-1E40-965D-B6C99FFE5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45" y="316818"/>
            <a:ext cx="1830936" cy="2742976"/>
          </a:xfrm>
          <a:prstGeom prst="rect">
            <a:avLst/>
          </a:prstGeom>
        </p:spPr>
      </p:pic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AD35EBE-8955-AD42-9F89-AAE3462AC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3225" y="820500"/>
            <a:ext cx="2345421" cy="1735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701B79-76E8-104B-AD30-F93B2CA073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907" b="86852"/>
          <a:stretch/>
        </p:blipFill>
        <p:spPr>
          <a:xfrm>
            <a:off x="4803913" y="1"/>
            <a:ext cx="599302" cy="44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288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4ABA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71CF2B-22FD-7A41-9C11-ECE42D9491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634" b="85278"/>
          <a:stretch/>
        </p:blipFill>
        <p:spPr>
          <a:xfrm>
            <a:off x="4335203" y="731092"/>
            <a:ext cx="645675" cy="5731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022918-51FE-C44D-BB49-E47F506FF0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890" y="1304234"/>
            <a:ext cx="3818230" cy="1099851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Glober Bold" pitchFamily="2" charset="77"/>
              </a:rPr>
              <a:t>B2C Campaign </a:t>
            </a:r>
            <a:br>
              <a:rPr lang="en-US" sz="2400" b="1" dirty="0">
                <a:solidFill>
                  <a:srgbClr val="41A5C3"/>
                </a:solidFill>
                <a:latin typeface="Glober Bold" pitchFamily="2" charset="77"/>
              </a:rPr>
            </a:br>
            <a:endParaRPr lang="en-US" sz="2068" b="1" dirty="0"/>
          </a:p>
        </p:txBody>
      </p:sp>
    </p:spTree>
    <p:extLst>
      <p:ext uri="{BB962C8B-B14F-4D97-AF65-F5344CB8AC3E}">
        <p14:creationId xmlns:p14="http://schemas.microsoft.com/office/powerpoint/2010/main" val="205231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46CC40B-D026-E544-B450-D85473B22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45" y="316818"/>
            <a:ext cx="1830936" cy="2742976"/>
          </a:xfrm>
          <a:prstGeom prst="rect">
            <a:avLst/>
          </a:prstGeom>
        </p:spPr>
      </p:pic>
      <p:pic>
        <p:nvPicPr>
          <p:cNvPr id="18" name="Picture 1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E51BCCDF-3A4B-D04F-B656-20BE153A7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3225" y="820500"/>
            <a:ext cx="2345421" cy="1735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701B79-76E8-104B-AD30-F93B2CA073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907" b="86852"/>
          <a:stretch/>
        </p:blipFill>
        <p:spPr>
          <a:xfrm>
            <a:off x="4803913" y="1"/>
            <a:ext cx="599302" cy="44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28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80647EE-6306-EE47-B15A-167D4B955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45" y="316818"/>
            <a:ext cx="1830936" cy="2742976"/>
          </a:xfrm>
          <a:prstGeom prst="rect">
            <a:avLst/>
          </a:prstGeom>
        </p:spPr>
      </p:pic>
      <p:pic>
        <p:nvPicPr>
          <p:cNvPr id="8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E5F3219-0F1B-0542-A942-9B664B2E3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3225" y="820500"/>
            <a:ext cx="2345421" cy="1735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701B79-76E8-104B-AD30-F93B2CA073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907" b="86852"/>
          <a:stretch/>
        </p:blipFill>
        <p:spPr>
          <a:xfrm>
            <a:off x="4803913" y="1"/>
            <a:ext cx="599302" cy="44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698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C7630CE-9BE7-6749-9DA4-C4AA0B435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45" y="316818"/>
            <a:ext cx="1830936" cy="2742976"/>
          </a:xfrm>
          <a:prstGeom prst="rect">
            <a:avLst/>
          </a:prstGeom>
        </p:spPr>
      </p:pic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9E18045-B34A-4F45-AD8B-602BC844C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3225" y="820500"/>
            <a:ext cx="2345421" cy="17356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3701B79-76E8-104B-AD30-F93B2CA073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8907" b="86852"/>
          <a:stretch/>
        </p:blipFill>
        <p:spPr>
          <a:xfrm>
            <a:off x="4803913" y="1"/>
            <a:ext cx="599302" cy="44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83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3540</TotalTime>
  <Words>9</Words>
  <Application>Microsoft Macintosh PowerPoint</Application>
  <PresentationFormat>Custom</PresentationFormat>
  <Paragraphs>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Glober Bold</vt:lpstr>
      <vt:lpstr>Glober Regular</vt:lpstr>
      <vt:lpstr>Office Theme</vt:lpstr>
      <vt:lpstr>1_Office Theme</vt:lpstr>
      <vt:lpstr>PowerPoint Presentation</vt:lpstr>
      <vt:lpstr>PowerPoint Presentation</vt:lpstr>
      <vt:lpstr>B2B Campaign  </vt:lpstr>
      <vt:lpstr>PowerPoint Presentation</vt:lpstr>
      <vt:lpstr>PowerPoint Presentation</vt:lpstr>
      <vt:lpstr>B2C Campaign 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Akash Nagrani</dc:creator>
  <cp:lastModifiedBy>ketaki yewatkar</cp:lastModifiedBy>
  <cp:revision>132</cp:revision>
  <cp:lastPrinted>2019-10-14T10:20:03Z</cp:lastPrinted>
  <dcterms:created xsi:type="dcterms:W3CDTF">2019-04-11T16:02:02Z</dcterms:created>
  <dcterms:modified xsi:type="dcterms:W3CDTF">2022-04-11T14:04:08Z</dcterms:modified>
</cp:coreProperties>
</file>

<file path=docProps/thumbnail.jpeg>
</file>